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5"/>
  </p:notesMasterIdLst>
  <p:handoutMasterIdLst>
    <p:handoutMasterId r:id="rId26"/>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7" r:id="rId20"/>
    <p:sldId id="271" r:id="rId21"/>
    <p:sldId id="283" r:id="rId22"/>
    <p:sldId id="272" r:id="rId23"/>
    <p:sldId id="28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autoAdjust="0"/>
    <p:restoredTop sz="94706"/>
  </p:normalViewPr>
  <p:slideViewPr>
    <p:cSldViewPr snapToGrid="0" snapToObjects="1">
      <p:cViewPr varScale="1">
        <p:scale>
          <a:sx n="86" d="100"/>
          <a:sy n="86" d="100"/>
        </p:scale>
        <p:origin x="1541"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6/11/2020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6/11/2020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a:t>
            </a:r>
          </a:p>
          <a:p>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7201" y="1134794"/>
            <a:ext cx="8225092" cy="4111909"/>
          </a:xfrm>
          <a:prstGeom prst="rect">
            <a:avLst/>
          </a:prstGeom>
        </p:spPr>
      </p:pic>
      <p:pic>
        <p:nvPicPr>
          <p:cNvPr id="2" name="Picture 1"/>
          <p:cNvPicPr>
            <a:picLocks noChangeAspect="1"/>
          </p:cNvPicPr>
          <p:nvPr/>
        </p:nvPicPr>
        <p:blipFill>
          <a:blip r:embed="rId3"/>
          <a:stretch>
            <a:fillRect/>
          </a:stretch>
        </p:blipFill>
        <p:spPr>
          <a:xfrm>
            <a:off x="457201" y="5339283"/>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a:t>/3)</a:t>
            </a:r>
            <a:endParaRPr lang="en-US" dirty="0"/>
          </a:p>
        </p:txBody>
      </p:sp>
      <p:pic>
        <p:nvPicPr>
          <p:cNvPr id="2" name="Paveikslėlis 1">
            <a:extLst>
              <a:ext uri="{FF2B5EF4-FFF2-40B4-BE49-F238E27FC236}">
                <a16:creationId xmlns:a16="http://schemas.microsoft.com/office/drawing/2014/main" id="{683601E0-B6CB-4204-808B-98FAB81716DF}"/>
              </a:ext>
            </a:extLst>
          </p:cNvPr>
          <p:cNvPicPr>
            <a:picLocks noChangeAspect="1"/>
          </p:cNvPicPr>
          <p:nvPr/>
        </p:nvPicPr>
        <p:blipFill>
          <a:blip r:embed="rId2"/>
          <a:stretch>
            <a:fillRect/>
          </a:stretch>
        </p:blipFill>
        <p:spPr>
          <a:xfrm>
            <a:off x="186431" y="1225657"/>
            <a:ext cx="8957569" cy="4406686"/>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(2/3)</a:t>
            </a:r>
            <a:endParaRPr lang="en-US" dirty="0"/>
          </a:p>
          <a:p>
            <a:endParaRPr lang="en-US" dirty="0"/>
          </a:p>
        </p:txBody>
      </p:sp>
      <p:pic>
        <p:nvPicPr>
          <p:cNvPr id="2050" name="Picture 2" descr="invt_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583" y="1042215"/>
            <a:ext cx="4592835" cy="541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57200" y="422490"/>
            <a:ext cx="5003073" cy="619724"/>
          </a:xfrm>
        </p:spPr>
        <p:txBody>
          <a:bodyPr/>
          <a:lstStyle/>
          <a:p>
            <a:r>
              <a:rPr lang="lt-LT" dirty="0"/>
              <a:t>Klasių </a:t>
            </a:r>
            <a:r>
              <a:rPr lang="lt-LT" dirty="0" err="1"/>
              <a:t>diagram</a:t>
            </a:r>
            <a:r>
              <a:rPr lang="en-US" dirty="0"/>
              <a:t>a </a:t>
            </a:r>
            <a:r>
              <a:rPr lang="lt-LT" dirty="0"/>
              <a:t>(3/3)</a:t>
            </a:r>
            <a:endParaRPr lang="en-US" dirty="0"/>
          </a:p>
          <a:p>
            <a:endParaRPr lang="en-US" dirty="0"/>
          </a:p>
        </p:txBody>
      </p:sp>
      <p:pic>
        <p:nvPicPr>
          <p:cNvPr id="6" name="Picture 5"/>
          <p:cNvPicPr/>
          <p:nvPr/>
        </p:nvPicPr>
        <p:blipFill>
          <a:blip r:embed="rId2"/>
          <a:stretch>
            <a:fillRect/>
          </a:stretch>
        </p:blipFill>
        <p:spPr>
          <a:xfrm>
            <a:off x="1570922" y="1510756"/>
            <a:ext cx="6002157" cy="4781208"/>
          </a:xfrm>
          <a:prstGeom prst="rect">
            <a:avLst/>
          </a:prstGeom>
        </p:spPr>
      </p:pic>
    </p:spTree>
    <p:extLst>
      <p:ext uri="{BB962C8B-B14F-4D97-AF65-F5344CB8AC3E}">
        <p14:creationId xmlns:p14="http://schemas.microsoft.com/office/powerpoint/2010/main" val="7984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86</a:t>
            </a:r>
            <a:r>
              <a:rPr lang="en-US" dirty="0"/>
              <a:t>%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787C4455-830C-4425-BC0F-5F5F6168E424}"/>
              </a:ext>
            </a:extLst>
          </p:cNvPr>
          <p:cNvSpPr>
            <a:spLocks noGrp="1"/>
          </p:cNvSpPr>
          <p:nvPr>
            <p:ph type="body" sz="quarter" idx="13"/>
          </p:nvPr>
        </p:nvSpPr>
        <p:spPr>
          <a:xfrm>
            <a:off x="451039" y="1862356"/>
            <a:ext cx="8233071" cy="3881496"/>
          </a:xfrm>
        </p:spPr>
        <p:txBody>
          <a:bodyPr/>
          <a:lstStyle/>
          <a:p>
            <a:pPr indent="0"/>
            <a:r>
              <a:rPr lang="lt-LT" dirty="0"/>
              <a:t>Minimalūs sistemos reikalavimai žaisti žaidimą 60 kadrų per sekundę sparta</a:t>
            </a:r>
          </a:p>
          <a:p>
            <a:pPr marL="114300" indent="-342900">
              <a:buFont typeface="Arial" panose="020B0604020202020204" pitchFamily="34" charset="0"/>
              <a:buChar char="•"/>
            </a:pPr>
            <a:r>
              <a:rPr lang="lt-LT" dirty="0"/>
              <a:t>Procesorius: </a:t>
            </a:r>
            <a:r>
              <a:rPr lang="en-US" dirty="0"/>
              <a:t>Intel Core i3-4130 @ 3.40GHz</a:t>
            </a:r>
            <a:endParaRPr lang="lt-LT" dirty="0"/>
          </a:p>
          <a:p>
            <a:pPr marL="114300" indent="-342900">
              <a:buFont typeface="Arial" panose="020B0604020202020204" pitchFamily="34" charset="0"/>
              <a:buChar char="•"/>
            </a:pPr>
            <a:r>
              <a:rPr lang="lt-LT" dirty="0"/>
              <a:t>Vaizdo plokštė: </a:t>
            </a:r>
            <a:r>
              <a:rPr lang="en-US" dirty="0"/>
              <a:t>AMD Radeon HD 6570</a:t>
            </a:r>
            <a:endParaRPr lang="lt-LT" dirty="0"/>
          </a:p>
          <a:p>
            <a:pPr marL="114300" indent="-342900">
              <a:buFont typeface="Arial" panose="020B0604020202020204" pitchFamily="34" charset="0"/>
              <a:buChar char="•"/>
            </a:pPr>
            <a:r>
              <a:rPr lang="lt-LT" dirty="0"/>
              <a:t>RAM: 4GB</a:t>
            </a:r>
          </a:p>
          <a:p>
            <a:pPr marL="114300" indent="-342900">
              <a:buFont typeface="Arial" panose="020B0604020202020204" pitchFamily="34" charset="0"/>
              <a:buChar char="•"/>
            </a:pPr>
            <a:r>
              <a:rPr lang="lt-LT" dirty="0"/>
              <a:t>Laisva vidinė atmintis: 422Mb</a:t>
            </a:r>
          </a:p>
          <a:p>
            <a:pPr marL="114300" indent="-342900">
              <a:buFont typeface="Arial" panose="020B0604020202020204" pitchFamily="34" charset="0"/>
              <a:buChar char="•"/>
            </a:pPr>
            <a:r>
              <a:rPr lang="lt-LT" dirty="0"/>
              <a:t>Operacinė sistema: Windows 10</a:t>
            </a:r>
          </a:p>
          <a:p>
            <a:pPr marL="114300" indent="-342900">
              <a:buFont typeface="Arial" panose="020B0604020202020204" pitchFamily="34" charset="0"/>
              <a:buChar char="•"/>
            </a:pPr>
            <a:endParaRPr lang="lt-LT" dirty="0"/>
          </a:p>
          <a:p>
            <a:pPr marL="114300" indent="-342900">
              <a:buFont typeface="Arial" panose="020B0604020202020204" pitchFamily="34" charset="0"/>
              <a:buChar char="•"/>
            </a:pPr>
            <a:endParaRPr lang="en-US" dirty="0"/>
          </a:p>
        </p:txBody>
      </p:sp>
      <p:sp>
        <p:nvSpPr>
          <p:cNvPr id="4" name="Teksto vietos rezervavimo ženklas 3">
            <a:extLst>
              <a:ext uri="{FF2B5EF4-FFF2-40B4-BE49-F238E27FC236}">
                <a16:creationId xmlns:a16="http://schemas.microsoft.com/office/drawing/2014/main" id="{59481224-43FE-400F-B623-76F13B66F58A}"/>
              </a:ext>
            </a:extLst>
          </p:cNvPr>
          <p:cNvSpPr>
            <a:spLocks noGrp="1"/>
          </p:cNvSpPr>
          <p:nvPr>
            <p:ph type="body" sz="quarter" idx="14"/>
          </p:nvPr>
        </p:nvSpPr>
        <p:spPr>
          <a:xfrm>
            <a:off x="457201" y="422490"/>
            <a:ext cx="4682970" cy="619724"/>
          </a:xfrm>
        </p:spPr>
        <p:txBody>
          <a:bodyPr/>
          <a:lstStyle/>
          <a:p>
            <a:r>
              <a:rPr lang="lt-LT" dirty="0"/>
              <a:t>Sistemos reikalavimai</a:t>
            </a:r>
            <a:endParaRPr lang="en-US" dirty="0"/>
          </a:p>
        </p:txBody>
      </p:sp>
      <p:sp>
        <p:nvSpPr>
          <p:cNvPr id="5" name="Teksto vietos rezervavimo ženklas 4">
            <a:extLst>
              <a:ext uri="{FF2B5EF4-FFF2-40B4-BE49-F238E27FC236}">
                <a16:creationId xmlns:a16="http://schemas.microsoft.com/office/drawing/2014/main" id="{EF7020E1-79AA-41A4-BA2C-6BC6B35E11F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61028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10</a:t>
            </a:r>
          </a:p>
          <a:p>
            <a:pPr marL="800100" lvl="1" indent="-342900"/>
            <a:r>
              <a:rPr lang="lt-LT" sz="2000" dirty="0">
                <a:latin typeface="Arial" panose="020B0604020202020204" pitchFamily="34" charset="0"/>
                <a:cs typeface="Arial" panose="020B0604020202020204" pitchFamily="34" charset="0"/>
              </a:rPr>
              <a:t>Vartotojo sąsajos komponentų: 13</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437711" y="3720989"/>
            <a:ext cx="3653116" cy="2105672"/>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240183517"/>
              </p:ext>
            </p:extLst>
          </p:nvPr>
        </p:nvGraphicFramePr>
        <p:xfrm>
          <a:off x="3937000" y="1445260"/>
          <a:ext cx="4654539" cy="2020751"/>
        </p:xfrm>
        <a:graphic>
          <a:graphicData uri="http://schemas.openxmlformats.org/presentationml/2006/ole">
            <mc:AlternateContent xmlns:mc="http://schemas.openxmlformats.org/markup-compatibility/2006">
              <mc:Choice xmlns:v="urn:schemas-microsoft-com:vml" Requires="v">
                <p:oleObj spid="_x0000_s1036"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3937000"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2" name="Paveikslėlis 1">
            <a:extLst>
              <a:ext uri="{FF2B5EF4-FFF2-40B4-BE49-F238E27FC236}">
                <a16:creationId xmlns:a16="http://schemas.microsoft.com/office/drawing/2014/main" id="{FB079532-B1A7-4017-B7C3-0B17943C984B}"/>
              </a:ext>
            </a:extLst>
          </p:cNvPr>
          <p:cNvPicPr>
            <a:picLocks noChangeAspect="1"/>
          </p:cNvPicPr>
          <p:nvPr/>
        </p:nvPicPr>
        <p:blipFill>
          <a:blip r:embed="rId2"/>
          <a:stretch>
            <a:fillRect/>
          </a:stretch>
        </p:blipFill>
        <p:spPr>
          <a:xfrm>
            <a:off x="457200" y="1166501"/>
            <a:ext cx="3415404" cy="2597631"/>
          </a:xfrm>
          <a:prstGeom prst="rect">
            <a:avLst/>
          </a:prstGeom>
        </p:spPr>
      </p:pic>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3"/>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4"/>
          <a:stretch>
            <a:fillRect/>
          </a:stretch>
        </p:blipFill>
        <p:spPr>
          <a:xfrm>
            <a:off x="4312051" y="1166501"/>
            <a:ext cx="4476842"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dirty="0"/>
              <a:t>Žaidimas turi turėti tematiką atitinkančius garso takelius.</a:t>
            </a:r>
          </a:p>
          <a:p>
            <a:pPr marL="114300" indent="-342900">
              <a:buFont typeface="Arial" panose="020B0604020202020204" pitchFamily="34" charset="0"/>
              <a:buChar char="•"/>
            </a:pPr>
            <a:r>
              <a:rPr lang="lt-LT" dirty="0"/>
              <a:t>Žaidimas 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
        <p:nvSpPr>
          <p:cNvPr id="13" name="Text Placeholder 1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3223</TotalTime>
  <Words>685</Words>
  <Application>Microsoft Office PowerPoint</Application>
  <PresentationFormat>Demonstracija ekrane (4:3)</PresentationFormat>
  <Paragraphs>70</Paragraphs>
  <Slides>17</Slides>
  <Notes>0</Notes>
  <HiddenSlides>0</HiddenSlides>
  <MMClips>0</MMClips>
  <ScaleCrop>false</ScaleCrop>
  <HeadingPairs>
    <vt:vector size="8" baseType="variant">
      <vt:variant>
        <vt:lpstr>Naudojami šriftai</vt:lpstr>
      </vt:variant>
      <vt:variant>
        <vt:i4>2</vt:i4>
      </vt:variant>
      <vt:variant>
        <vt:lpstr>Tema</vt:lpstr>
      </vt:variant>
      <vt:variant>
        <vt:i4>4</vt:i4>
      </vt:variant>
      <vt:variant>
        <vt:lpstr>Įdėtosios OLE paslaugos</vt:lpstr>
      </vt:variant>
      <vt:variant>
        <vt:i4>1</vt:i4>
      </vt:variant>
      <vt:variant>
        <vt:lpstr>Skaidrių pavadinimai</vt:lpstr>
      </vt:variant>
      <vt:variant>
        <vt:i4>17</vt:i4>
      </vt:variant>
    </vt:vector>
  </HeadingPairs>
  <TitlesOfParts>
    <vt:vector size="24" baseType="lpstr">
      <vt:lpstr>Arial</vt:lpstr>
      <vt:lpstr>Calibri</vt:lpstr>
      <vt:lpstr>Skaidrių šablonas Nr.1</vt:lpstr>
      <vt:lpstr>Skaidrių šablonas Nr.2</vt:lpstr>
      <vt:lpstr>Skaidrių šablonas Nr.3</vt:lpstr>
      <vt:lpstr>Skaidrių šablonas Nr.4</vt:lpstr>
      <vt:lpstr>Image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Kęstutis Ramulionis</cp:lastModifiedBy>
  <cp:revision>151</cp:revision>
  <dcterms:created xsi:type="dcterms:W3CDTF">2017-04-05T12:23:50Z</dcterms:created>
  <dcterms:modified xsi:type="dcterms:W3CDTF">2020-06-11T18:13:18Z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